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5"/>
  </p:notesMasterIdLst>
  <p:handoutMasterIdLst>
    <p:handoutMasterId r:id="rId56"/>
  </p:handoutMasterIdLst>
  <p:sldIdLst>
    <p:sldId id="341" r:id="rId6"/>
    <p:sldId id="360" r:id="rId7"/>
    <p:sldId id="309" r:id="rId8"/>
    <p:sldId id="375" r:id="rId9"/>
    <p:sldId id="342" r:id="rId10"/>
    <p:sldId id="355" r:id="rId11"/>
    <p:sldId id="356" r:id="rId12"/>
    <p:sldId id="327" r:id="rId13"/>
    <p:sldId id="328" r:id="rId14"/>
    <p:sldId id="346" r:id="rId15"/>
    <p:sldId id="345" r:id="rId16"/>
    <p:sldId id="333" r:id="rId17"/>
    <p:sldId id="293" r:id="rId18"/>
    <p:sldId id="295" r:id="rId19"/>
    <p:sldId id="296" r:id="rId20"/>
    <p:sldId id="299" r:id="rId21"/>
    <p:sldId id="300" r:id="rId22"/>
    <p:sldId id="301" r:id="rId23"/>
    <p:sldId id="302" r:id="rId24"/>
    <p:sldId id="303" r:id="rId25"/>
    <p:sldId id="310" r:id="rId26"/>
    <p:sldId id="362" r:id="rId27"/>
    <p:sldId id="320" r:id="rId28"/>
    <p:sldId id="262" r:id="rId29"/>
    <p:sldId id="264" r:id="rId30"/>
    <p:sldId id="265" r:id="rId31"/>
    <p:sldId id="321" r:id="rId32"/>
    <p:sldId id="330" r:id="rId33"/>
    <p:sldId id="331" r:id="rId34"/>
    <p:sldId id="332" r:id="rId35"/>
    <p:sldId id="349" r:id="rId36"/>
    <p:sldId id="350" r:id="rId37"/>
    <p:sldId id="348" r:id="rId38"/>
    <p:sldId id="258" r:id="rId39"/>
    <p:sldId id="354" r:id="rId40"/>
    <p:sldId id="351" r:id="rId41"/>
    <p:sldId id="352" r:id="rId42"/>
    <p:sldId id="353" r:id="rId43"/>
    <p:sldId id="357" r:id="rId44"/>
    <p:sldId id="358" r:id="rId45"/>
    <p:sldId id="359" r:id="rId46"/>
    <p:sldId id="322" r:id="rId47"/>
    <p:sldId id="374" r:id="rId48"/>
    <p:sldId id="376" r:id="rId49"/>
    <p:sldId id="361" r:id="rId50"/>
    <p:sldId id="281" r:id="rId51"/>
    <p:sldId id="282" r:id="rId52"/>
    <p:sldId id="283" r:id="rId53"/>
    <p:sldId id="329" r:id="rId54"/>
  </p:sldIdLst>
  <p:sldSz cx="12192000" cy="6858000"/>
  <p:notesSz cx="7010400" cy="92964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9"/>
    <p:restoredTop sz="87673"/>
  </p:normalViewPr>
  <p:slideViewPr>
    <p:cSldViewPr snapToGrid="0" snapToObjects="1">
      <p:cViewPr varScale="1">
        <p:scale>
          <a:sx n="126" d="100"/>
          <a:sy n="126" d="100"/>
        </p:scale>
        <p:origin x="216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gs" Target="tags/tag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9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E87EDC4-3386-674D-A899-3B69057B1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Brushed Motors</a:t>
            </a:r>
          </a:p>
        </p:txBody>
      </p:sp>
      <p:pic>
        <p:nvPicPr>
          <p:cNvPr id="3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63760134-A561-9E44-B0BE-F5C90E217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2" t="41394" r="39900" b="5071"/>
          <a:stretch/>
        </p:blipFill>
        <p:spPr>
          <a:xfrm>
            <a:off x="873760" y="1600201"/>
            <a:ext cx="3108960" cy="43832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438580-564D-B14F-9E02-57D32512B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t="485" r="5547" b="23141"/>
          <a:stretch/>
        </p:blipFill>
        <p:spPr>
          <a:xfrm>
            <a:off x="5354320" y="1936592"/>
            <a:ext cx="5963920" cy="37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7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56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99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792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51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  <a:p>
            <a:endParaRPr lang="en-US" dirty="0"/>
          </a:p>
          <a:p>
            <a:r>
              <a:rPr lang="en-US" dirty="0"/>
              <a:t>If you want to build your own remote, talk to me.</a:t>
            </a: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891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Controlling 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088" y="3018027"/>
            <a:ext cx="5633851" cy="1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3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u="sng" dirty="0"/>
              <a:t>a mechanism, typically consisting of rings pivoted at right angles</a:t>
            </a:r>
          </a:p>
          <a:p>
            <a:endParaRPr lang="en-US" dirty="0"/>
          </a:p>
        </p:txBody>
      </p:sp>
      <p:pic>
        <p:nvPicPr>
          <p:cNvPr id="9" name="Content Placeholder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6D49A94-4F43-0C42-8300-E3B417676B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6160897" y="1926908"/>
            <a:ext cx="5204206" cy="41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9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19" y="2052918"/>
            <a:ext cx="5236552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Hardware You will Build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FB028-A6BE-F046-963F-DDE2EB3A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567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38669" r="41334" b="30667"/>
          <a:stretch/>
        </p:blipFill>
        <p:spPr>
          <a:xfrm>
            <a:off x="9519920" y="579120"/>
            <a:ext cx="2397760" cy="364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remote and FCB (and your quadcopter) all use the same radio.</a:t>
            </a:r>
          </a:p>
          <a:p>
            <a:r>
              <a:rPr lang="en-US" dirty="0"/>
              <a:t>The ‘Radio’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i="1" dirty="0"/>
              <a:t>Since you are at home, the channel doesn’t matter that much.  You can use whatever you like.  Some will be noisier around your house than others.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 (I think)</a:t>
            </a:r>
          </a:p>
          <a:p>
            <a:r>
              <a:rPr lang="en-US" dirty="0"/>
              <a:t>You must send the data you need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C255242-7D9D-BA4C-A5CB-D9E6ED40E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 firmware must support ”arming”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740958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Read user input for flight</a:t>
            </a:r>
          </a:p>
          <a:p>
            <a:pPr lvl="1"/>
            <a:r>
              <a:rPr lang="en-US" dirty="0"/>
              <a:t>2 ”gimbals”</a:t>
            </a:r>
          </a:p>
          <a:p>
            <a:pPr lvl="2"/>
            <a:r>
              <a:rPr lang="en-US" dirty="0"/>
              <a:t>Left: throttle and yaw</a:t>
            </a:r>
          </a:p>
          <a:p>
            <a:pPr lvl="2"/>
            <a:r>
              <a:rPr lang="en-US" dirty="0"/>
              <a:t>Right: pitch and roll</a:t>
            </a:r>
          </a:p>
          <a:p>
            <a:pPr lvl="1"/>
            <a:r>
              <a:rPr lang="en-US" dirty="0"/>
              <a:t>Yaw, pitch, and roll are spring-loaded to return to neutral</a:t>
            </a:r>
          </a:p>
          <a:p>
            <a:pPr lvl="1"/>
            <a:r>
              <a:rPr lang="en-US" dirty="0"/>
              <a:t>Throttle stays where you put it.</a:t>
            </a:r>
          </a:p>
          <a:p>
            <a:r>
              <a:rPr lang="en-US" dirty="0"/>
              <a:t>Buttons and a knob for tuning</a:t>
            </a:r>
          </a:p>
          <a:p>
            <a:r>
              <a:rPr lang="en-US" dirty="0"/>
              <a:t>A radio for communication</a:t>
            </a:r>
          </a:p>
          <a:p>
            <a:r>
              <a:rPr lang="en-US" dirty="0"/>
              <a:t>A battery charger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D31FA48-8D8C-E84E-9BB0-AC9D2DCC3B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779288" y="613169"/>
            <a:ext cx="5181600" cy="22748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39786" r="61597" b="14411"/>
          <a:stretch/>
        </p:blipFill>
        <p:spPr>
          <a:xfrm>
            <a:off x="7106499" y="3708927"/>
            <a:ext cx="452717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5A95-3A77-C142-86CF-55A4E775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Remote and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FEC1-C4DC-234A-AB47-6377B0B9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a built-in USB-serial converter that works with Arduino.  </a:t>
            </a:r>
          </a:p>
          <a:p>
            <a:r>
              <a:rPr lang="en-US" dirty="0"/>
              <a:t>It has two modes</a:t>
            </a:r>
          </a:p>
          <a:p>
            <a:pPr lvl="1"/>
            <a:r>
              <a:rPr lang="en-US" dirty="0"/>
              <a:t>RC mode – programs the remote</a:t>
            </a:r>
          </a:p>
          <a:p>
            <a:pPr lvl="1"/>
            <a:r>
              <a:rPr lang="en-US" dirty="0"/>
              <a:t>Quad mode – Sends programming signals via header.</a:t>
            </a:r>
          </a:p>
          <a:p>
            <a:r>
              <a:rPr lang="en-US" dirty="0"/>
              <a:t>To program FCB</a:t>
            </a:r>
          </a:p>
          <a:p>
            <a:pPr lvl="1"/>
            <a:r>
              <a:rPr lang="en-US" dirty="0"/>
              <a:t>Connect FCB to remote with 4-strand cable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r>
              <a:rPr lang="en-US" dirty="0"/>
              <a:t>There’s no power switch.  Unplug the battery.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Keep your remote plugged in and charging.</a:t>
            </a:r>
          </a:p>
          <a:p>
            <a:pPr lvl="1"/>
            <a:r>
              <a:rPr lang="en-US" dirty="0"/>
              <a:t>Keep your battery charger charging.</a:t>
            </a:r>
          </a:p>
          <a:p>
            <a:pPr lvl="1"/>
            <a:r>
              <a:rPr lang="en-US" dirty="0"/>
              <a:t>Swap when FCB battery get low (i.e., it starts resetting when you turn on the motors)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9D54D72-8A39-A740-8168-86C0E8273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 rot="5400000">
            <a:off x="8950960" y="1144994"/>
            <a:ext cx="4135120" cy="19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-- IMU Filtering</a:t>
            </a:r>
          </a:p>
          <a:p>
            <a:r>
              <a:rPr lang="en-US" dirty="0"/>
              <a:t>PID Lab -- Implement control</a:t>
            </a:r>
          </a:p>
          <a:p>
            <a:r>
              <a:rPr lang="en-US" dirty="0"/>
              <a:t>Do everything on the Test Stand </a:t>
            </a:r>
            <a:r>
              <a:rPr lang="en-US" strike="sngStrike" dirty="0"/>
              <a:t>first, then move to your quadcopter</a:t>
            </a:r>
          </a:p>
        </p:txBody>
      </p:sp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13181</TotalTime>
  <Words>1842</Words>
  <Application>Microsoft Macintosh PowerPoint</Application>
  <PresentationFormat>Widescreen</PresentationFormat>
  <Paragraphs>263</Paragraphs>
  <Slides>49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Myriad Pro</vt:lpstr>
      <vt:lpstr>Myriad Pro Semibold</vt:lpstr>
      <vt:lpstr>Office Theme</vt:lpstr>
      <vt:lpstr>Programming The Hardware</vt:lpstr>
      <vt:lpstr>Take Care of the Equipment</vt:lpstr>
      <vt:lpstr>The Hardware You will Build</vt:lpstr>
      <vt:lpstr>The Hardware You Will Build</vt:lpstr>
      <vt:lpstr>Controller</vt:lpstr>
      <vt:lpstr>Programming the Remote and FCB</vt:lpstr>
      <vt:lpstr>Powering the FCB</vt:lpstr>
      <vt:lpstr>The Arduino IDE</vt:lpstr>
      <vt:lpstr>Software Plan</vt:lpstr>
      <vt:lpstr>Quadcopter Firmware</vt:lpstr>
      <vt:lpstr>Remote Firmware</vt:lpstr>
      <vt:lpstr>Lab Tasks</vt:lpstr>
      <vt:lpstr>The Hardware</vt:lpstr>
      <vt:lpstr>Brushed Motors</vt:lpstr>
      <vt:lpstr>Construction</vt:lpstr>
      <vt:lpstr>Operation</vt:lpstr>
      <vt:lpstr>Operation</vt:lpstr>
      <vt:lpstr>Operation</vt:lpstr>
      <vt:lpstr>Operation</vt:lpstr>
      <vt:lpstr>Operation</vt:lpstr>
      <vt:lpstr>Controlling Brushed Motors</vt:lpstr>
      <vt:lpstr>Pulse Width Modulation</vt:lpstr>
      <vt:lpstr>PWM in Arduino</vt:lpstr>
      <vt:lpstr>Gimbals</vt:lpstr>
      <vt:lpstr>The Gimbals</vt:lpstr>
      <vt:lpstr>Anatomy of a Gimbal</vt:lpstr>
      <vt:lpstr>Reading the Gimbals</vt:lpstr>
      <vt:lpstr>Status LEDs</vt:lpstr>
      <vt:lpstr>Buttons</vt:lpstr>
      <vt:lpstr>Rotary Encoder</vt:lpstr>
      <vt:lpstr>Radio</vt:lpstr>
      <vt:lpstr>Radio: What To Send</vt:lpstr>
      <vt:lpstr>Remote Software Path</vt:lpstr>
      <vt:lpstr>Quadcopter Datapath for This Lab</vt:lpstr>
      <vt:lpstr>LCD</vt:lpstr>
      <vt:lpstr>Remote Controlled Motors</vt:lpstr>
      <vt:lpstr>Arming the Quad</vt:lpstr>
      <vt:lpstr>Calibration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Next Time</vt:lpstr>
      <vt:lpstr>Maintaining Stability</vt:lpstr>
      <vt:lpstr>Maintaining Stability</vt:lpstr>
      <vt:lpstr>Higher-order Navigation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39</cp:revision>
  <cp:lastPrinted>2017-05-11T20:43:55Z</cp:lastPrinted>
  <dcterms:created xsi:type="dcterms:W3CDTF">2019-07-17T06:14:48Z</dcterms:created>
  <dcterms:modified xsi:type="dcterms:W3CDTF">2021-01-21T05:22:20Z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